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7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9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588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165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071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514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389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647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433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268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589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31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6476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5653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36935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5971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1035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582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816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  <p:sldLayoutId id="2147483789" r:id="rId13"/>
    <p:sldLayoutId id="2147483790" r:id="rId14"/>
    <p:sldLayoutId id="2147483791" r:id="rId15"/>
    <p:sldLayoutId id="214748379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3792" y="2404534"/>
            <a:ext cx="8720211" cy="1646302"/>
          </a:xfrm>
        </p:spPr>
        <p:txBody>
          <a:bodyPr/>
          <a:lstStyle/>
          <a:p>
            <a:r>
              <a:rPr lang="en-GB" sz="7200" dirty="0" smtClean="0">
                <a:solidFill>
                  <a:srgbClr val="C00000"/>
                </a:solidFill>
              </a:rPr>
              <a:t>The Middlefield Way</a:t>
            </a:r>
            <a:endParaRPr lang="en-GB" sz="7200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11</a:t>
            </a:r>
            <a:r>
              <a:rPr lang="en-GB" baseline="30000" dirty="0" smtClean="0"/>
              <a:t>th</a:t>
            </a:r>
            <a:r>
              <a:rPr lang="en-GB" dirty="0" smtClean="0"/>
              <a:t> January 2022</a:t>
            </a:r>
            <a:endParaRPr lang="en-GB" dirty="0"/>
          </a:p>
        </p:txBody>
      </p:sp>
      <p:pic>
        <p:nvPicPr>
          <p:cNvPr id="4" name="Picture 3" descr="M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693" y="435929"/>
            <a:ext cx="2607033" cy="1869389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69642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solidFill>
                  <a:srgbClr val="C00000"/>
                </a:solidFill>
              </a:rPr>
              <a:t>Our ‘Values’</a:t>
            </a:r>
            <a:endParaRPr lang="en-GB" sz="5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Values are the things that we believe are very important.</a:t>
            </a:r>
          </a:p>
          <a:p>
            <a:r>
              <a:rPr lang="en-GB" dirty="0" smtClean="0"/>
              <a:t>Values are the attitudes that we want all children and staff to show.</a:t>
            </a:r>
          </a:p>
          <a:p>
            <a:r>
              <a:rPr lang="en-GB" dirty="0" smtClean="0"/>
              <a:t>Values are the ways that we want all children and staff to act.</a:t>
            </a:r>
          </a:p>
          <a:p>
            <a:r>
              <a:rPr lang="en-GB" dirty="0" smtClean="0"/>
              <a:t>Values are the behaviours that we should all try to demonstrate.</a:t>
            </a:r>
          </a:p>
          <a:p>
            <a:r>
              <a:rPr lang="en-GB" sz="3600" dirty="0" smtClean="0"/>
              <a:t>The values of our school are what makes us special and unique…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13073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The School </a:t>
            </a:r>
            <a:r>
              <a:rPr lang="en-GB" dirty="0">
                <a:solidFill>
                  <a:srgbClr val="C00000"/>
                </a:solidFill>
              </a:rPr>
              <a:t>C</a:t>
            </a:r>
            <a:r>
              <a:rPr lang="en-GB" dirty="0" smtClean="0">
                <a:solidFill>
                  <a:srgbClr val="C00000"/>
                </a:solidFill>
              </a:rPr>
              <a:t>ouncil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The school council have worked with Mr Potter and Mrs Evans to come up with 6 of the </a:t>
            </a:r>
            <a:r>
              <a:rPr lang="en-GB" sz="3200" b="1" u="sng" dirty="0" smtClean="0"/>
              <a:t>most important values </a:t>
            </a:r>
            <a:r>
              <a:rPr lang="en-GB" sz="3200" dirty="0" smtClean="0"/>
              <a:t>that we believe ALL members of our school community should try to live and work by…</a:t>
            </a:r>
          </a:p>
          <a:p>
            <a:r>
              <a:rPr lang="en-GB" sz="3200" dirty="0" smtClean="0"/>
              <a:t>Our Year 6 Council members then helped to explain what each of these values are…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791332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52" y="-1"/>
            <a:ext cx="5962919" cy="59629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36406" y="1506827"/>
            <a:ext cx="31553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C00000"/>
                </a:solidFill>
              </a:rPr>
              <a:t>We have hopes and dreams</a:t>
            </a:r>
            <a:endParaRPr lang="en-GB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4257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69" y="0"/>
            <a:ext cx="5460642" cy="54606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92462" y="1661375"/>
            <a:ext cx="33613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C00000"/>
                </a:solidFill>
              </a:rPr>
              <a:t>We do not give up and always try our best</a:t>
            </a:r>
            <a:endParaRPr lang="en-GB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4907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372" y="586117"/>
            <a:ext cx="4056844" cy="52423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89431" y="1455313"/>
            <a:ext cx="368335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C00000"/>
                </a:solidFill>
              </a:rPr>
              <a:t>We try to understand other people’s feelings and points of view</a:t>
            </a:r>
            <a:endParaRPr lang="en-GB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2271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82" y="695458"/>
            <a:ext cx="4308455" cy="43084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48518" y="1429555"/>
            <a:ext cx="457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C00000"/>
                </a:solidFill>
              </a:rPr>
              <a:t>We are caring and look after each other</a:t>
            </a:r>
            <a:endParaRPr lang="en-GB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5135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87" y="0"/>
            <a:ext cx="5197098" cy="51970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00789" y="1056068"/>
            <a:ext cx="40568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C00000"/>
                </a:solidFill>
              </a:rPr>
              <a:t>We make the right choices and find the good in all situations</a:t>
            </a:r>
            <a:endParaRPr lang="en-GB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3851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85" y="893536"/>
            <a:ext cx="4978156" cy="49781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38670" y="1725769"/>
            <a:ext cx="42629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C00000"/>
                </a:solidFill>
              </a:rPr>
              <a:t>We can bounce back from disappointment and cope with problems</a:t>
            </a:r>
            <a:endParaRPr lang="en-GB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98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1662"/>
            <a:ext cx="12192000" cy="61063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5003" y="141668"/>
            <a:ext cx="8474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CC0000"/>
                </a:solidFill>
              </a:rPr>
              <a:t>When we put all of these values together, we get:</a:t>
            </a:r>
            <a:endParaRPr lang="en-GB" sz="2800" dirty="0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739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336" y="635358"/>
            <a:ext cx="9749306" cy="1320800"/>
          </a:xfrm>
        </p:spPr>
        <p:txBody>
          <a:bodyPr>
            <a:noAutofit/>
          </a:bodyPr>
          <a:lstStyle/>
          <a:p>
            <a:r>
              <a:rPr lang="en-GB" sz="4400" dirty="0" smtClean="0">
                <a:solidFill>
                  <a:srgbClr val="C00000"/>
                </a:solidFill>
              </a:rPr>
              <a:t>How do we show the Middlefield Way?</a:t>
            </a:r>
            <a:endParaRPr lang="en-GB" sz="44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C00000"/>
                </a:solidFill>
              </a:rPr>
              <a:t>We show this EVERY day by:</a:t>
            </a:r>
          </a:p>
          <a:p>
            <a:r>
              <a:rPr lang="en-GB" sz="3600" dirty="0" smtClean="0">
                <a:solidFill>
                  <a:srgbClr val="C00000"/>
                </a:solidFill>
              </a:rPr>
              <a:t>The way we behave!</a:t>
            </a:r>
          </a:p>
          <a:p>
            <a:r>
              <a:rPr lang="en-GB" sz="3600" dirty="0" smtClean="0">
                <a:solidFill>
                  <a:srgbClr val="C00000"/>
                </a:solidFill>
              </a:rPr>
              <a:t>The way we treat each other!</a:t>
            </a:r>
          </a:p>
          <a:p>
            <a:r>
              <a:rPr lang="en-GB" sz="3600" dirty="0" smtClean="0">
                <a:solidFill>
                  <a:srgbClr val="C00000"/>
                </a:solidFill>
              </a:rPr>
              <a:t>The way we talk to each other!</a:t>
            </a:r>
          </a:p>
          <a:p>
            <a:r>
              <a:rPr lang="en-GB" sz="3600" dirty="0" smtClean="0">
                <a:solidFill>
                  <a:srgbClr val="C00000"/>
                </a:solidFill>
              </a:rPr>
              <a:t>The way we work!</a:t>
            </a:r>
            <a:endParaRPr lang="en-GB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7802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12" y="397353"/>
            <a:ext cx="2323697" cy="188220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309870" y="540913"/>
            <a:ext cx="575685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reason we have 6 values is so that we can focus upon 1 key value every half-term.</a:t>
            </a:r>
          </a:p>
          <a:p>
            <a:endParaRPr lang="en-GB" sz="2800" dirty="0" smtClean="0"/>
          </a:p>
          <a:p>
            <a:r>
              <a:rPr lang="en-GB" sz="2800" dirty="0" smtClean="0"/>
              <a:t>We will talk about that value at each assembly on Monday morning.</a:t>
            </a:r>
          </a:p>
          <a:p>
            <a:endParaRPr lang="en-GB" sz="2800" dirty="0" smtClean="0"/>
          </a:p>
          <a:p>
            <a:r>
              <a:rPr lang="en-GB" sz="2800" dirty="0" smtClean="0"/>
              <a:t>You will also see lots of posters and signs around school reminding us of our values.</a:t>
            </a:r>
          </a:p>
          <a:p>
            <a:endParaRPr lang="en-GB" sz="2800" dirty="0" smtClean="0"/>
          </a:p>
          <a:p>
            <a:r>
              <a:rPr lang="en-GB" sz="2800" dirty="0" smtClean="0"/>
              <a:t>The first of our key values for this half-term will be…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591200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829" y="386366"/>
            <a:ext cx="6471634" cy="647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6574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71834"/>
            <a:ext cx="9556124" cy="47861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5002" y="141667"/>
            <a:ext cx="88091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CC0000"/>
                </a:solidFill>
              </a:rPr>
              <a:t>Thank you for listening! Have a Great Day!</a:t>
            </a:r>
            <a:endParaRPr lang="en-GB" sz="5400" dirty="0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1537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225</TotalTime>
  <Words>310</Words>
  <Application>Microsoft Office PowerPoint</Application>
  <PresentationFormat>Widescreen</PresentationFormat>
  <Paragraphs>32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Facet</vt:lpstr>
      <vt:lpstr>The Middlefield Way</vt:lpstr>
      <vt:lpstr>Our ‘Values’</vt:lpstr>
      <vt:lpstr>The School Council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do we show the Middlefield Way?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Middlefield Way</dc:title>
  <dc:creator>David</dc:creator>
  <cp:lastModifiedBy>Clare Evans</cp:lastModifiedBy>
  <cp:revision>17</cp:revision>
  <dcterms:created xsi:type="dcterms:W3CDTF">2022-01-08T12:28:34Z</dcterms:created>
  <dcterms:modified xsi:type="dcterms:W3CDTF">2022-01-10T15:55:45Z</dcterms:modified>
</cp:coreProperties>
</file>